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207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63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0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4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01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8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4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1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7BBA4-6272-4507-808B-73A3050239EF}" type="datetimeFigureOut">
              <a:rPr lang="en-GB" smtClean="0"/>
              <a:t>16/02/2016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3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Characteristics of the project region and challenges and opportunities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Group II</a:t>
            </a:r>
          </a:p>
          <a:p>
            <a:r>
              <a:rPr lang="en-GB" dirty="0" smtClean="0"/>
              <a:t>Binam, Birhanu, Augustine, </a:t>
            </a:r>
            <a:r>
              <a:rPr lang="en-GB" dirty="0" err="1" smtClean="0"/>
              <a:t>Buah</a:t>
            </a:r>
            <a:r>
              <a:rPr lang="en-GB" dirty="0" smtClean="0"/>
              <a:t>, Irmgard, Jonathan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01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1. Key characteristics of West Africa-focus on Ghana and Mali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Young population (&gt;60% under 25 years)</a:t>
            </a:r>
          </a:p>
          <a:p>
            <a:r>
              <a:rPr lang="en-GB" dirty="0" smtClean="0"/>
              <a:t>Climate change</a:t>
            </a:r>
          </a:p>
          <a:p>
            <a:r>
              <a:rPr lang="en-GB" dirty="0" smtClean="0"/>
              <a:t>Rapid population growth</a:t>
            </a:r>
          </a:p>
          <a:p>
            <a:r>
              <a:rPr lang="en-GB" dirty="0" smtClean="0"/>
              <a:t>Literacy </a:t>
            </a:r>
          </a:p>
          <a:p>
            <a:r>
              <a:rPr lang="en-GB" dirty="0" smtClean="0"/>
              <a:t>Rain-fed agriculture, cereal-legume-vegetable, cereal-legume-livestock</a:t>
            </a:r>
          </a:p>
          <a:p>
            <a:r>
              <a:rPr lang="en-GB" dirty="0" smtClean="0"/>
              <a:t>Poor nutritional status</a:t>
            </a:r>
          </a:p>
          <a:p>
            <a:r>
              <a:rPr lang="en-GB" dirty="0" smtClean="0"/>
              <a:t>Food insecurity</a:t>
            </a:r>
          </a:p>
          <a:p>
            <a:r>
              <a:rPr lang="en-GB" dirty="0" smtClean="0"/>
              <a:t>Low productivity of agricultural system, p</a:t>
            </a:r>
            <a:r>
              <a:rPr lang="en-GB" dirty="0" smtClean="0"/>
              <a:t>ostharvest losses</a:t>
            </a:r>
          </a:p>
          <a:p>
            <a:r>
              <a:rPr lang="en-GB" dirty="0" smtClean="0"/>
              <a:t>Low use of agricultural inputs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86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List 1-5 key challenges in the region for farming systems intensification/diversification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Low productivity (</a:t>
            </a:r>
            <a:r>
              <a:rPr lang="en-GB" dirty="0" smtClean="0">
                <a:solidFill>
                  <a:srgbClr val="FF0000"/>
                </a:solidFill>
              </a:rPr>
              <a:t>find some publication to support</a:t>
            </a:r>
            <a:r>
              <a:rPr lang="en-GB" dirty="0" smtClean="0"/>
              <a:t>)</a:t>
            </a:r>
          </a:p>
          <a:p>
            <a:r>
              <a:rPr lang="en-GB" dirty="0" smtClean="0"/>
              <a:t>Absence/low adoption of tools for small scale mechanization</a:t>
            </a:r>
          </a:p>
          <a:p>
            <a:r>
              <a:rPr lang="en-GB" dirty="0" smtClean="0"/>
              <a:t>Internal migration (security in the Sahel)</a:t>
            </a:r>
          </a:p>
          <a:p>
            <a:r>
              <a:rPr lang="en-GB" dirty="0" smtClean="0"/>
              <a:t>Declining number of critical scientists in Agricultural sector</a:t>
            </a:r>
          </a:p>
          <a:p>
            <a:r>
              <a:rPr lang="en-GB" dirty="0" smtClean="0"/>
              <a:t>Low investment (extension) in agricultural sector by the national government.</a:t>
            </a:r>
          </a:p>
          <a:p>
            <a:r>
              <a:rPr lang="en-GB" dirty="0" smtClean="0"/>
              <a:t>Deeply rooted cultural barriers (land tenure issues)</a:t>
            </a:r>
          </a:p>
          <a:p>
            <a:r>
              <a:rPr lang="en-GB" dirty="0" smtClean="0"/>
              <a:t>Poor integration of crop-livestock at household level</a:t>
            </a:r>
          </a:p>
          <a:p>
            <a:r>
              <a:rPr lang="en-GB" dirty="0" smtClean="0"/>
              <a:t>Access to Ag. Inputs (seed supply in Mali, and fertilizer and seed in Ghana), land (in Koutiala)</a:t>
            </a:r>
          </a:p>
          <a:p>
            <a:r>
              <a:rPr lang="en-GB" dirty="0" smtClean="0"/>
              <a:t>Engagement in mining activities</a:t>
            </a:r>
          </a:p>
          <a:p>
            <a:r>
              <a:rPr lang="en-GB" dirty="0" smtClean="0"/>
              <a:t>Nutritional issues to feed the fast growing young population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44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List 1-5 key opportunities in the region for farming systems intensification/diversification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New investment (Youth &amp; Ag, from ADB)</a:t>
            </a:r>
          </a:p>
          <a:p>
            <a:r>
              <a:rPr lang="en-GB" dirty="0" smtClean="0"/>
              <a:t>Growing demand for agricultural products, presence of cross-country (regional) market, maize from Ghana to </a:t>
            </a:r>
            <a:r>
              <a:rPr lang="en-GB" dirty="0" err="1" smtClean="0"/>
              <a:t>Bfaso</a:t>
            </a:r>
            <a:r>
              <a:rPr lang="en-GB" dirty="0" smtClean="0"/>
              <a:t>, and vegetables in reverse </a:t>
            </a:r>
          </a:p>
          <a:p>
            <a:r>
              <a:rPr lang="en-GB" dirty="0" smtClean="0"/>
              <a:t>Presence of country strategy plans (environment, rural economy development, food security)</a:t>
            </a:r>
          </a:p>
          <a:p>
            <a:r>
              <a:rPr lang="en-GB" dirty="0" smtClean="0"/>
              <a:t>Presence of synergistic projects (partnership on research and scaling)</a:t>
            </a:r>
          </a:p>
          <a:p>
            <a:r>
              <a:rPr lang="en-GB" dirty="0" smtClean="0"/>
              <a:t>Presence of proven technologies from research institutes</a:t>
            </a:r>
          </a:p>
          <a:p>
            <a:r>
              <a:rPr lang="en-GB" dirty="0" smtClean="0"/>
              <a:t>Presence of institutional arrangement at community level to facilitate local planning and engagement of farmer groups and communities.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0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278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Characteristics of the project region and challenges and opportunities</vt:lpstr>
      <vt:lpstr>1. Key characteristics of West Africa-focus on Ghana and Mali</vt:lpstr>
      <vt:lpstr>List 1-5 key challenges in the region for farming systems intensification/diversification</vt:lpstr>
      <vt:lpstr>List 1-5 key opportunities in the region for farming systems intensification/diversification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the project region and challenges and opportunities</dc:title>
  <dc:creator>Birhanu Zemadim</dc:creator>
  <cp:lastModifiedBy>Birhanu Zemadim</cp:lastModifiedBy>
  <cp:revision>10</cp:revision>
  <dcterms:created xsi:type="dcterms:W3CDTF">2016-02-16T11:06:45Z</dcterms:created>
  <dcterms:modified xsi:type="dcterms:W3CDTF">2016-02-16T12:00:40Z</dcterms:modified>
</cp:coreProperties>
</file>